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2" r:id="rId2"/>
    <p:sldId id="261" r:id="rId3"/>
    <p:sldId id="263" r:id="rId4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5" autoAdjust="0"/>
    <p:restoredTop sz="92308" autoAdjust="0"/>
  </p:normalViewPr>
  <p:slideViewPr>
    <p:cSldViewPr snapToGrid="0">
      <p:cViewPr varScale="1">
        <p:scale>
          <a:sx n="58" d="100"/>
          <a:sy n="58" d="100"/>
        </p:scale>
        <p:origin x="13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6DF7E-3DE3-400A-A5BD-F8ED8229141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43BC3-C3CF-4501-8161-0F5E50A03416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1790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05D1-309B-0881-2745-66BAD2383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17F89-6440-A993-B7FF-DB2C5AC91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98D78-85D5-D051-6989-8B5FE7667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4953D-9B2C-C584-6BBA-1510D1FCE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43BC3-C3CF-4501-8161-0F5E50A03416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33234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43BC3-C3CF-4501-8161-0F5E50A03416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7618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17EA9-667C-06FF-BAA0-30BB1D59D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3D294-F4C6-9DD2-03BB-70C5CFC7A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52BBD-94D8-08B6-A8DF-7A9DE1D3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84674-D028-9800-E795-87A8622D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F2A2C-CFAB-B2DB-7D76-678F3605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1623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0D1A8-5817-A3D2-44A0-5808A7E0C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894B8-F23F-9752-2251-7217D01BB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A56FF-1E25-4A64-5147-6455829F6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E30A7-BB96-D697-0A2B-0534AA51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E47F5-976F-0AB3-1A58-2ACB70F3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36764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A2D4-9FA5-C496-2B16-F39165E2A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5A48A-76FE-1287-3988-CCB86BEEA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A203F-23DE-0853-E7E7-2A4BC2DE8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66847-24B1-7E0C-1C10-7002B1C3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DDA95-80B6-8B94-2D4D-466F78B57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65456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46EDC-ECF8-6064-9C2D-DAB9DF0C5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04BBA-D923-D80C-498F-C312A5190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5E5A9-3AF3-91A5-675F-561BA0757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D341F-CA1E-D061-4961-9E5C02ADA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3AD17-865D-A2B6-74FB-FE000CFDE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6F9AD-88D5-6DD6-4A61-FE9962BBA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03035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3FAFB-30FB-079A-B0A0-CAA7469DA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32DBC-768F-44E4-AC61-0BA06E762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6E54C8-766C-EA93-C52C-B3D88C1F9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9829CD-1D43-F470-5B88-84B22CB0C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31EB03-2F1B-E633-E0EE-F02391D33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DA6FC-4FEB-1246-D1F3-877555A70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0F10EC-29ED-E8C7-0E7D-9E13D441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EB1AA4-7D31-AED6-0C8F-A16B5A5F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8820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6479-9E03-9C55-A6A7-A36CD7F0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1D3501-58E7-91EF-F08C-5504F3CE4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E0438B-0CE9-FC08-F7DD-831E601B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445F0-6F62-5D4F-298C-CBC760CFA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6821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BE0D93-A488-2BC7-9D22-599E3B4B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73FF3-DA65-719A-5602-CF4E6A787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EE599-9ADA-FA11-0629-BE920FAF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01041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7C8B0-86B4-7563-E19D-904748A2B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92D51-A189-87B5-689E-08D1ADB16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8D9C1-0C85-3F8B-3D5B-326F9851A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2286E1-7ED6-7FF5-7BE4-2A9EA5034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7A6F2-687F-A79F-0247-136CBBD8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C17674-EE05-6F61-247E-DE6FEDCF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9739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7939-4BBF-39C0-4536-C50162F5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5C129D-8F76-C4F5-7EE6-5F52F94E6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5ADF9-1081-DD80-418E-D2AA5563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196D9-0CF5-B1B3-082D-7EF6F63E2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B00AD-349E-4C89-05BD-845D1AE9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63CDB-DEB9-7342-0ED9-94DC1122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58350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167FE-03E9-545B-DEDE-2EC2B7E6F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95F7D-B4A7-B49A-6A6B-F14A331E7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BF275-30B0-6361-295C-22767B38B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F65C0-F582-7823-72A2-A963B0DB8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25A3B-CE5F-1D60-1797-C37EC6035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8415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4312C2-DE4D-6D52-24F5-E72CCEF86F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6375A-4ED0-4D70-270F-B8C813CE1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9C5F6-4C60-5C57-D3F0-476D33BB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47578-689A-0F27-985A-3073598CC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36B9E-4558-E96D-CF7E-04FBFDA1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6395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5D0616-A85B-0DFE-AFE6-5788D50C7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BEDFA2-C6F9-274B-6251-3F8206779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6CBD8-1AEA-BB1E-FA42-CA8E34F3C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895CA2-1986-4C53-9D0F-D9793154A5E1}" type="datetimeFigureOut">
              <a:rPr lang="en-SE" smtClean="0"/>
              <a:t>2024-11-26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05B10-E31D-89A0-56F1-85C76A7D4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2EFA2-46E5-3666-27CB-018105D70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AE5F3C-6186-4381-A74E-D6B15478CA1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5651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E1AF6-7457-E470-61B1-D42BBBEA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F70544-6F8B-9646-067F-01EA6A175E2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85" y="465376"/>
            <a:ext cx="4032000" cy="25560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0521F09-0D31-9625-E691-74CE55B37645}"/>
              </a:ext>
            </a:extLst>
          </p:cNvPr>
          <p:cNvCxnSpPr>
            <a:cxnSpLocks/>
          </p:cNvCxnSpPr>
          <p:nvPr/>
        </p:nvCxnSpPr>
        <p:spPr>
          <a:xfrm>
            <a:off x="1869161" y="534396"/>
            <a:ext cx="0" cy="740446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A409DFB-3823-33F4-BF49-35504B5D0C25}"/>
              </a:ext>
            </a:extLst>
          </p:cNvPr>
          <p:cNvCxnSpPr>
            <a:cxnSpLocks/>
          </p:cNvCxnSpPr>
          <p:nvPr/>
        </p:nvCxnSpPr>
        <p:spPr>
          <a:xfrm>
            <a:off x="4245161" y="534396"/>
            <a:ext cx="0" cy="740446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3ADF760-FB5E-7B49-D9AE-C0793D3C5D69}"/>
              </a:ext>
            </a:extLst>
          </p:cNvPr>
          <p:cNvCxnSpPr>
            <a:cxnSpLocks/>
          </p:cNvCxnSpPr>
          <p:nvPr/>
        </p:nvCxnSpPr>
        <p:spPr>
          <a:xfrm>
            <a:off x="1141670" y="1463906"/>
            <a:ext cx="3815999" cy="0"/>
          </a:xfrm>
          <a:prstGeom prst="line">
            <a:avLst/>
          </a:prstGeom>
          <a:ln w="9525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34098E4-244E-3E1E-DDCE-6A35FC1C1094}"/>
              </a:ext>
            </a:extLst>
          </p:cNvPr>
          <p:cNvCxnSpPr>
            <a:cxnSpLocks/>
          </p:cNvCxnSpPr>
          <p:nvPr/>
        </p:nvCxnSpPr>
        <p:spPr>
          <a:xfrm>
            <a:off x="1141670" y="2013181"/>
            <a:ext cx="3815999" cy="0"/>
          </a:xfrm>
          <a:prstGeom prst="line">
            <a:avLst/>
          </a:prstGeom>
          <a:ln w="9525"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05A91AC-5064-D981-2075-6E6CA40E5078}"/>
              </a:ext>
            </a:extLst>
          </p:cNvPr>
          <p:cNvSpPr/>
          <p:nvPr/>
        </p:nvSpPr>
        <p:spPr>
          <a:xfrm>
            <a:off x="1869161" y="154236"/>
            <a:ext cx="2376000" cy="260778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4AEFB6-44C3-EC11-E02D-D26B6A2562E8}"/>
              </a:ext>
            </a:extLst>
          </p:cNvPr>
          <p:cNvSpPr txBox="1"/>
          <p:nvPr/>
        </p:nvSpPr>
        <p:spPr>
          <a:xfrm>
            <a:off x="1857480" y="3071737"/>
            <a:ext cx="2296299" cy="180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S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5B5992-F1E8-3600-8C20-22862D1E4D98}"/>
              </a:ext>
            </a:extLst>
          </p:cNvPr>
          <p:cNvSpPr txBox="1"/>
          <p:nvPr/>
        </p:nvSpPr>
        <p:spPr>
          <a:xfrm>
            <a:off x="4153779" y="3053212"/>
            <a:ext cx="81666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n-SE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8875B7-F768-D772-3359-779CDFF090AF}"/>
              </a:ext>
            </a:extLst>
          </p:cNvPr>
          <p:cNvSpPr/>
          <p:nvPr/>
        </p:nvSpPr>
        <p:spPr>
          <a:xfrm>
            <a:off x="10928002" y="1473376"/>
            <a:ext cx="796270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FC88B1-8125-D361-1A1E-6C623C667FD9}"/>
              </a:ext>
            </a:extLst>
          </p:cNvPr>
          <p:cNvSpPr/>
          <p:nvPr/>
        </p:nvSpPr>
        <p:spPr>
          <a:xfrm>
            <a:off x="5164190" y="465376"/>
            <a:ext cx="749147" cy="255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2030F1-79A3-E3A6-A1BF-11DCD3EF0AFC}"/>
              </a:ext>
            </a:extLst>
          </p:cNvPr>
          <p:cNvSpPr/>
          <p:nvPr/>
        </p:nvSpPr>
        <p:spPr>
          <a:xfrm>
            <a:off x="5341362" y="1140230"/>
            <a:ext cx="156182" cy="1184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982928E-231E-BF47-416D-1DEFDA23CE4A}"/>
              </a:ext>
            </a:extLst>
          </p:cNvPr>
          <p:cNvSpPr/>
          <p:nvPr/>
        </p:nvSpPr>
        <p:spPr>
          <a:xfrm>
            <a:off x="5791245" y="1274842"/>
            <a:ext cx="1202091" cy="174653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D1F2289-5298-DD9F-2272-95258879D75A}"/>
              </a:ext>
            </a:extLst>
          </p:cNvPr>
          <p:cNvSpPr/>
          <p:nvPr/>
        </p:nvSpPr>
        <p:spPr>
          <a:xfrm>
            <a:off x="5973668" y="1495350"/>
            <a:ext cx="540000" cy="54000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A13F62-6227-2C90-F670-F045C3255E53}"/>
              </a:ext>
            </a:extLst>
          </p:cNvPr>
          <p:cNvSpPr/>
          <p:nvPr/>
        </p:nvSpPr>
        <p:spPr>
          <a:xfrm>
            <a:off x="10173914" y="4636497"/>
            <a:ext cx="333352" cy="54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077978-836C-B09C-8140-478F841A2FEF}"/>
              </a:ext>
            </a:extLst>
          </p:cNvPr>
          <p:cNvSpPr/>
          <p:nvPr/>
        </p:nvSpPr>
        <p:spPr>
          <a:xfrm>
            <a:off x="10487594" y="3637967"/>
            <a:ext cx="1515465" cy="255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DCD62E5-EA3B-5F54-ECE2-D3443F3FA753}"/>
              </a:ext>
            </a:extLst>
          </p:cNvPr>
          <p:cNvSpPr/>
          <p:nvPr/>
        </p:nvSpPr>
        <p:spPr>
          <a:xfrm>
            <a:off x="10892033" y="4636497"/>
            <a:ext cx="540000" cy="54000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F75DB4A-F08C-8868-6765-7D4C27E1CC8A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10892033" y="4906497"/>
            <a:ext cx="0" cy="12874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0251564-E387-4B88-9967-2BB7468C31D8}"/>
              </a:ext>
            </a:extLst>
          </p:cNvPr>
          <p:cNvCxnSpPr>
            <a:cxnSpLocks/>
          </p:cNvCxnSpPr>
          <p:nvPr/>
        </p:nvCxnSpPr>
        <p:spPr>
          <a:xfrm flipV="1">
            <a:off x="11432033" y="4915967"/>
            <a:ext cx="0" cy="12874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0DDC6E08-6420-A2B2-A8CB-C13402532BAC}"/>
              </a:ext>
            </a:extLst>
          </p:cNvPr>
          <p:cNvSpPr/>
          <p:nvPr/>
        </p:nvSpPr>
        <p:spPr>
          <a:xfrm>
            <a:off x="10572843" y="5645169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2A12E20-A04F-4A9E-8E46-4313F07D4DF3}"/>
              </a:ext>
            </a:extLst>
          </p:cNvPr>
          <p:cNvSpPr/>
          <p:nvPr/>
        </p:nvSpPr>
        <p:spPr>
          <a:xfrm>
            <a:off x="11591202" y="5652737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A78CFFA-8949-B23D-0044-8E43CFCC7D4A}"/>
              </a:ext>
            </a:extLst>
          </p:cNvPr>
          <p:cNvSpPr/>
          <p:nvPr/>
        </p:nvSpPr>
        <p:spPr>
          <a:xfrm>
            <a:off x="10602491" y="3924064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41B784E-6EDB-405A-37CB-2CAEF17C502E}"/>
              </a:ext>
            </a:extLst>
          </p:cNvPr>
          <p:cNvSpPr/>
          <p:nvPr/>
        </p:nvSpPr>
        <p:spPr>
          <a:xfrm>
            <a:off x="11513797" y="3924064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711BFFE-30B5-8BB9-1334-FF38B8852256}"/>
              </a:ext>
            </a:extLst>
          </p:cNvPr>
          <p:cNvSpPr/>
          <p:nvPr/>
        </p:nvSpPr>
        <p:spPr>
          <a:xfrm>
            <a:off x="10933224" y="3483757"/>
            <a:ext cx="452068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512A54F-79FF-1052-4477-B36F9008D28D}"/>
              </a:ext>
            </a:extLst>
          </p:cNvPr>
          <p:cNvSpPr/>
          <p:nvPr/>
        </p:nvSpPr>
        <p:spPr>
          <a:xfrm>
            <a:off x="10909492" y="1728859"/>
            <a:ext cx="452068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329FEA1-DC03-EC0D-D867-5062BA3A3187}"/>
              </a:ext>
            </a:extLst>
          </p:cNvPr>
          <p:cNvSpPr/>
          <p:nvPr/>
        </p:nvSpPr>
        <p:spPr>
          <a:xfrm>
            <a:off x="11551722" y="2177201"/>
            <a:ext cx="452068" cy="144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EEEC6DE-4EF7-9FC1-CFAB-10D012789613}"/>
              </a:ext>
            </a:extLst>
          </p:cNvPr>
          <p:cNvSpPr/>
          <p:nvPr/>
        </p:nvSpPr>
        <p:spPr>
          <a:xfrm>
            <a:off x="5497544" y="465376"/>
            <a:ext cx="1495792" cy="809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EBCCFD6-8141-9A34-5670-9A039599E9A2}"/>
              </a:ext>
            </a:extLst>
          </p:cNvPr>
          <p:cNvGrpSpPr/>
          <p:nvPr/>
        </p:nvGrpSpPr>
        <p:grpSpPr>
          <a:xfrm>
            <a:off x="986616" y="3617948"/>
            <a:ext cx="4014557" cy="2537060"/>
            <a:chOff x="1045065" y="400448"/>
            <a:chExt cx="4014557" cy="253706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7992616-E0F1-970B-6854-60A75D06E59A}"/>
                </a:ext>
              </a:extLst>
            </p:cNvPr>
            <p:cNvSpPr/>
            <p:nvPr/>
          </p:nvSpPr>
          <p:spPr>
            <a:xfrm>
              <a:off x="1045065" y="400448"/>
              <a:ext cx="4014557" cy="25370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11AE86E-F3A6-2D0D-04AA-BC428E22B986}"/>
                </a:ext>
              </a:extLst>
            </p:cNvPr>
            <p:cNvSpPr/>
            <p:nvPr/>
          </p:nvSpPr>
          <p:spPr>
            <a:xfrm>
              <a:off x="1244906" y="1400845"/>
              <a:ext cx="1036793" cy="549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C61622-1264-A107-EF1D-5C067EA480F5}"/>
                </a:ext>
              </a:extLst>
            </p:cNvPr>
            <p:cNvSpPr/>
            <p:nvPr/>
          </p:nvSpPr>
          <p:spPr>
            <a:xfrm>
              <a:off x="3844621" y="1421425"/>
              <a:ext cx="1036793" cy="549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7F5FB0B-B780-F282-E07E-A0FD347BE30E}"/>
              </a:ext>
            </a:extLst>
          </p:cNvPr>
          <p:cNvCxnSpPr>
            <a:cxnSpLocks/>
          </p:cNvCxnSpPr>
          <p:nvPr/>
        </p:nvCxnSpPr>
        <p:spPr>
          <a:xfrm>
            <a:off x="5164190" y="1463906"/>
            <a:ext cx="177171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B4C9DB3-24B8-C59B-56B7-B7731F96F959}"/>
              </a:ext>
            </a:extLst>
          </p:cNvPr>
          <p:cNvCxnSpPr>
            <a:cxnSpLocks/>
          </p:cNvCxnSpPr>
          <p:nvPr/>
        </p:nvCxnSpPr>
        <p:spPr>
          <a:xfrm>
            <a:off x="5164190" y="2013412"/>
            <a:ext cx="177171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5EEC0130-1572-5381-5341-74FDE3389D26}"/>
              </a:ext>
            </a:extLst>
          </p:cNvPr>
          <p:cNvSpPr/>
          <p:nvPr/>
        </p:nvSpPr>
        <p:spPr>
          <a:xfrm rot="16200000">
            <a:off x="1137376" y="6161135"/>
            <a:ext cx="333353" cy="67485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55EE4AF-09B1-CDAD-EA69-60952747C7B4}"/>
              </a:ext>
            </a:extLst>
          </p:cNvPr>
          <p:cNvSpPr/>
          <p:nvPr/>
        </p:nvSpPr>
        <p:spPr>
          <a:xfrm rot="16200000">
            <a:off x="4495199" y="6159265"/>
            <a:ext cx="333353" cy="67859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9081B2B-4E97-8D98-16E9-6869D3E0E709}"/>
              </a:ext>
            </a:extLst>
          </p:cNvPr>
          <p:cNvSpPr/>
          <p:nvPr/>
        </p:nvSpPr>
        <p:spPr>
          <a:xfrm rot="16200000">
            <a:off x="2789477" y="5132135"/>
            <a:ext cx="341634" cy="27245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9A13A2-0782-70ED-75F3-96FAE8171D05}"/>
              </a:ext>
            </a:extLst>
          </p:cNvPr>
          <p:cNvGrpSpPr/>
          <p:nvPr/>
        </p:nvGrpSpPr>
        <p:grpSpPr>
          <a:xfrm>
            <a:off x="5201014" y="3595879"/>
            <a:ext cx="333353" cy="2537060"/>
            <a:chOff x="5252776" y="3617948"/>
            <a:chExt cx="333353" cy="2537060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F0B885F-7580-76A9-CE71-B07B2DAE3628}"/>
                </a:ext>
              </a:extLst>
            </p:cNvPr>
            <p:cNvSpPr/>
            <p:nvPr/>
          </p:nvSpPr>
          <p:spPr>
            <a:xfrm>
              <a:off x="5252776" y="5476413"/>
              <a:ext cx="333353" cy="67859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D368150-E329-648E-EA4E-92968A17D57A}"/>
                </a:ext>
              </a:extLst>
            </p:cNvPr>
            <p:cNvSpPr/>
            <p:nvPr/>
          </p:nvSpPr>
          <p:spPr>
            <a:xfrm>
              <a:off x="5252776" y="3617948"/>
              <a:ext cx="333353" cy="67859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AAEE74F-0DBB-95B4-0B81-14166DA975A7}"/>
                </a:ext>
              </a:extLst>
            </p:cNvPr>
            <p:cNvSpPr/>
            <p:nvPr/>
          </p:nvSpPr>
          <p:spPr>
            <a:xfrm>
              <a:off x="5256466" y="4296543"/>
              <a:ext cx="84895" cy="123430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A7D13A1-6452-CBB3-5AE9-2E546B890CF9}"/>
              </a:ext>
            </a:extLst>
          </p:cNvPr>
          <p:cNvCxnSpPr/>
          <p:nvPr/>
        </p:nvCxnSpPr>
        <p:spPr>
          <a:xfrm>
            <a:off x="986616" y="4296543"/>
            <a:ext cx="3971053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564BB15-4DBC-D874-13AD-1706DAE893F3}"/>
              </a:ext>
            </a:extLst>
          </p:cNvPr>
          <p:cNvCxnSpPr/>
          <p:nvPr/>
        </p:nvCxnSpPr>
        <p:spPr>
          <a:xfrm>
            <a:off x="1008368" y="5476413"/>
            <a:ext cx="3971053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9079FB-1BE0-5D0D-1E6C-FECC2C9BE0D8}"/>
              </a:ext>
            </a:extLst>
          </p:cNvPr>
          <p:cNvCxnSpPr/>
          <p:nvPr/>
        </p:nvCxnSpPr>
        <p:spPr>
          <a:xfrm>
            <a:off x="1030120" y="6552000"/>
            <a:ext cx="3971053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93EAEC6-17F4-6409-68F9-2610E6002324}"/>
              </a:ext>
            </a:extLst>
          </p:cNvPr>
          <p:cNvSpPr/>
          <p:nvPr/>
        </p:nvSpPr>
        <p:spPr>
          <a:xfrm>
            <a:off x="1593284" y="3849246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BD66AB-8885-E7B6-38DE-483729A0ED74}"/>
              </a:ext>
            </a:extLst>
          </p:cNvPr>
          <p:cNvSpPr/>
          <p:nvPr/>
        </p:nvSpPr>
        <p:spPr>
          <a:xfrm>
            <a:off x="4332376" y="3871647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1CC8A4B-3FA3-6A1A-808F-DFD01E72C95B}"/>
              </a:ext>
            </a:extLst>
          </p:cNvPr>
          <p:cNvSpPr/>
          <p:nvPr/>
        </p:nvSpPr>
        <p:spPr>
          <a:xfrm>
            <a:off x="1641480" y="5706638"/>
            <a:ext cx="216000" cy="21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320DC5-893B-84B2-EB5D-ED808B106F81}"/>
              </a:ext>
            </a:extLst>
          </p:cNvPr>
          <p:cNvSpPr/>
          <p:nvPr/>
        </p:nvSpPr>
        <p:spPr>
          <a:xfrm>
            <a:off x="4285052" y="5706638"/>
            <a:ext cx="216000" cy="21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6544F3-52CB-13D6-2DD0-FAEB4617FD88}"/>
              </a:ext>
            </a:extLst>
          </p:cNvPr>
          <p:cNvSpPr/>
          <p:nvPr/>
        </p:nvSpPr>
        <p:spPr>
          <a:xfrm>
            <a:off x="1591568" y="3827770"/>
            <a:ext cx="216000" cy="21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C9212F-A310-DD55-9999-6FD3D7105FE1}"/>
              </a:ext>
            </a:extLst>
          </p:cNvPr>
          <p:cNvSpPr/>
          <p:nvPr/>
        </p:nvSpPr>
        <p:spPr>
          <a:xfrm>
            <a:off x="4330660" y="3850171"/>
            <a:ext cx="216000" cy="21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14D7DC-E4C1-EB38-86D8-CEEADC70B123}"/>
              </a:ext>
            </a:extLst>
          </p:cNvPr>
          <p:cNvSpPr/>
          <p:nvPr/>
        </p:nvSpPr>
        <p:spPr>
          <a:xfrm>
            <a:off x="4283336" y="5685162"/>
            <a:ext cx="216000" cy="216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938313-32F7-8A0B-EBB4-0E7964FD6870}"/>
              </a:ext>
            </a:extLst>
          </p:cNvPr>
          <p:cNvSpPr/>
          <p:nvPr/>
        </p:nvSpPr>
        <p:spPr>
          <a:xfrm>
            <a:off x="5913336" y="3614801"/>
            <a:ext cx="4012796" cy="25181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A33C15-E194-8E7F-6E63-0ED5ABF82383}"/>
              </a:ext>
            </a:extLst>
          </p:cNvPr>
          <p:cNvSpPr/>
          <p:nvPr/>
        </p:nvSpPr>
        <p:spPr>
          <a:xfrm>
            <a:off x="6732000" y="3563475"/>
            <a:ext cx="2376000" cy="826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C97A0A-BBB3-4ADB-26B9-2FDF915153D6}"/>
              </a:ext>
            </a:extLst>
          </p:cNvPr>
          <p:cNvSpPr/>
          <p:nvPr/>
        </p:nvSpPr>
        <p:spPr>
          <a:xfrm>
            <a:off x="6096000" y="4573069"/>
            <a:ext cx="3638043" cy="54000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26F8FE-BB4E-FDD1-F89D-F33B1E3FA97B}"/>
              </a:ext>
            </a:extLst>
          </p:cNvPr>
          <p:cNvSpPr/>
          <p:nvPr/>
        </p:nvSpPr>
        <p:spPr>
          <a:xfrm rot="5400000">
            <a:off x="5863698" y="5345371"/>
            <a:ext cx="1004604" cy="54000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605C93-3DFB-7B51-F450-1F45E734CDEE}"/>
              </a:ext>
            </a:extLst>
          </p:cNvPr>
          <p:cNvSpPr/>
          <p:nvPr/>
        </p:nvSpPr>
        <p:spPr>
          <a:xfrm rot="5400000">
            <a:off x="8953961" y="5343419"/>
            <a:ext cx="997277" cy="54000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73ED381-A5E3-C754-1637-8AF7BC7CF38F}"/>
              </a:ext>
            </a:extLst>
          </p:cNvPr>
          <p:cNvSpPr/>
          <p:nvPr/>
        </p:nvSpPr>
        <p:spPr>
          <a:xfrm>
            <a:off x="6131142" y="4882944"/>
            <a:ext cx="469716" cy="47970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D2C38F-E46C-06E8-2710-62323FFB8545}"/>
              </a:ext>
            </a:extLst>
          </p:cNvPr>
          <p:cNvSpPr/>
          <p:nvPr/>
        </p:nvSpPr>
        <p:spPr>
          <a:xfrm>
            <a:off x="9217741" y="4891635"/>
            <a:ext cx="469716" cy="4331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D94C506-6428-FC6D-C708-3652EA895A3F}"/>
              </a:ext>
            </a:extLst>
          </p:cNvPr>
          <p:cNvCxnSpPr>
            <a:cxnSpLocks/>
          </p:cNvCxnSpPr>
          <p:nvPr/>
        </p:nvCxnSpPr>
        <p:spPr>
          <a:xfrm>
            <a:off x="10487594" y="4389657"/>
            <a:ext cx="1515465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F60F9D48-76FA-3C0E-8FB3-809D1E13848F}"/>
              </a:ext>
            </a:extLst>
          </p:cNvPr>
          <p:cNvSpPr txBox="1"/>
          <p:nvPr/>
        </p:nvSpPr>
        <p:spPr>
          <a:xfrm>
            <a:off x="1030117" y="3083631"/>
            <a:ext cx="81666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n-SE" b="1" dirty="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498B079-00CF-811C-F638-E16F44D5A258}"/>
              </a:ext>
            </a:extLst>
          </p:cNvPr>
          <p:cNvCxnSpPr/>
          <p:nvPr/>
        </p:nvCxnSpPr>
        <p:spPr>
          <a:xfrm>
            <a:off x="5539109" y="1167756"/>
            <a:ext cx="290845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Arc 88">
            <a:extLst>
              <a:ext uri="{FF2B5EF4-FFF2-40B4-BE49-F238E27FC236}">
                <a16:creationId xmlns:a16="http://schemas.microsoft.com/office/drawing/2014/main" id="{56DF74AF-EBD6-D847-25CE-B9174F4604F7}"/>
              </a:ext>
            </a:extLst>
          </p:cNvPr>
          <p:cNvSpPr/>
          <p:nvPr/>
        </p:nvSpPr>
        <p:spPr>
          <a:xfrm>
            <a:off x="5578639" y="962651"/>
            <a:ext cx="45719" cy="98020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5FDD191-1CC1-781F-9945-DED48C4EC7CA}"/>
              </a:ext>
            </a:extLst>
          </p:cNvPr>
          <p:cNvCxnSpPr>
            <a:cxnSpLocks/>
          </p:cNvCxnSpPr>
          <p:nvPr/>
        </p:nvCxnSpPr>
        <p:spPr>
          <a:xfrm>
            <a:off x="5418499" y="1274842"/>
            <a:ext cx="1909" cy="84318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97CBB880-A98F-FFD2-A20C-115E73D46E6A}"/>
              </a:ext>
            </a:extLst>
          </p:cNvPr>
          <p:cNvSpPr/>
          <p:nvPr/>
        </p:nvSpPr>
        <p:spPr>
          <a:xfrm>
            <a:off x="5419725" y="1165225"/>
            <a:ext cx="128868" cy="127000"/>
          </a:xfrm>
          <a:custGeom>
            <a:avLst/>
            <a:gdLst>
              <a:gd name="connsiteX0" fmla="*/ 0 w 128868"/>
              <a:gd name="connsiteY0" fmla="*/ 127000 h 127000"/>
              <a:gd name="connsiteX1" fmla="*/ 9525 w 128868"/>
              <a:gd name="connsiteY1" fmla="*/ 41275 h 127000"/>
              <a:gd name="connsiteX2" fmla="*/ 57150 w 128868"/>
              <a:gd name="connsiteY2" fmla="*/ 9525 h 127000"/>
              <a:gd name="connsiteX3" fmla="*/ 88900 w 128868"/>
              <a:gd name="connsiteY3" fmla="*/ 9525 h 127000"/>
              <a:gd name="connsiteX4" fmla="*/ 127000 w 128868"/>
              <a:gd name="connsiteY4" fmla="*/ 12700 h 127000"/>
              <a:gd name="connsiteX5" fmla="*/ 117475 w 128868"/>
              <a:gd name="connsiteY5" fmla="*/ 3175 h 127000"/>
              <a:gd name="connsiteX6" fmla="*/ 69850 w 128868"/>
              <a:gd name="connsiteY6" fmla="*/ 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868" h="127000">
                <a:moveTo>
                  <a:pt x="0" y="127000"/>
                </a:moveTo>
                <a:cubicBezTo>
                  <a:pt x="0" y="93927"/>
                  <a:pt x="0" y="60854"/>
                  <a:pt x="9525" y="41275"/>
                </a:cubicBezTo>
                <a:cubicBezTo>
                  <a:pt x="19050" y="21696"/>
                  <a:pt x="43921" y="14817"/>
                  <a:pt x="57150" y="9525"/>
                </a:cubicBezTo>
                <a:cubicBezTo>
                  <a:pt x="70379" y="4233"/>
                  <a:pt x="77258" y="8996"/>
                  <a:pt x="88900" y="9525"/>
                </a:cubicBezTo>
                <a:cubicBezTo>
                  <a:pt x="100542" y="10054"/>
                  <a:pt x="122238" y="13758"/>
                  <a:pt x="127000" y="12700"/>
                </a:cubicBezTo>
                <a:cubicBezTo>
                  <a:pt x="131762" y="11642"/>
                  <a:pt x="127000" y="5292"/>
                  <a:pt x="117475" y="3175"/>
                </a:cubicBezTo>
                <a:cubicBezTo>
                  <a:pt x="107950" y="1058"/>
                  <a:pt x="88900" y="529"/>
                  <a:pt x="69850" y="0"/>
                </a:cubicBez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7D6983B-65BD-0162-2D0C-61EA172D965B}"/>
              </a:ext>
            </a:extLst>
          </p:cNvPr>
          <p:cNvSpPr/>
          <p:nvPr/>
        </p:nvSpPr>
        <p:spPr>
          <a:xfrm>
            <a:off x="5341361" y="1522350"/>
            <a:ext cx="77138" cy="4493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49EE0E-44FE-F60C-90F1-19FDFC55427A}"/>
              </a:ext>
            </a:extLst>
          </p:cNvPr>
          <p:cNvCxnSpPr>
            <a:cxnSpLocks/>
          </p:cNvCxnSpPr>
          <p:nvPr/>
        </p:nvCxnSpPr>
        <p:spPr>
          <a:xfrm flipV="1">
            <a:off x="6732000" y="4293121"/>
            <a:ext cx="2376000" cy="1257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710A3DE5-0633-DD4F-B956-7A5772A3827D}"/>
              </a:ext>
            </a:extLst>
          </p:cNvPr>
          <p:cNvSpPr txBox="1"/>
          <p:nvPr/>
        </p:nvSpPr>
        <p:spPr>
          <a:xfrm>
            <a:off x="4959585" y="3059267"/>
            <a:ext cx="216000" cy="3420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endParaRPr lang="en-SE" b="1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38D3D71-AFE3-7BD4-F8C7-BF9697160ECD}"/>
              </a:ext>
            </a:extLst>
          </p:cNvPr>
          <p:cNvSpPr txBox="1"/>
          <p:nvPr/>
        </p:nvSpPr>
        <p:spPr>
          <a:xfrm>
            <a:off x="1845744" y="3226000"/>
            <a:ext cx="2296299" cy="180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n-SE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A0D6F62-F83C-3CE4-B83D-1C15820A4028}"/>
              </a:ext>
            </a:extLst>
          </p:cNvPr>
          <p:cNvSpPr txBox="1"/>
          <p:nvPr/>
        </p:nvSpPr>
        <p:spPr>
          <a:xfrm>
            <a:off x="939946" y="3092811"/>
            <a:ext cx="216000" cy="3420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endParaRPr lang="en-SE" b="1" dirty="0"/>
          </a:p>
        </p:txBody>
      </p:sp>
    </p:spTree>
    <p:extLst>
      <p:ext uri="{BB962C8B-B14F-4D97-AF65-F5344CB8AC3E}">
        <p14:creationId xmlns:p14="http://schemas.microsoft.com/office/powerpoint/2010/main" val="222049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B3AED7-4296-2246-DB7B-A4BBCB26403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64000" y="1462420"/>
            <a:ext cx="4032000" cy="25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04458EB-D57A-DE18-A806-8CF5FDC27553}"/>
              </a:ext>
            </a:extLst>
          </p:cNvPr>
          <p:cNvSpPr/>
          <p:nvPr/>
        </p:nvSpPr>
        <p:spPr>
          <a:xfrm>
            <a:off x="4544923" y="1773664"/>
            <a:ext cx="1620000" cy="193896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92083B-AA11-CC46-3F3C-15B7E6B06D95}"/>
              </a:ext>
            </a:extLst>
          </p:cNvPr>
          <p:cNvCxnSpPr/>
          <p:nvPr/>
        </p:nvCxnSpPr>
        <p:spPr>
          <a:xfrm>
            <a:off x="6089740" y="1784733"/>
            <a:ext cx="0" cy="1938968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D4E5093-D414-A9AD-50C0-BCDDBB311129}"/>
              </a:ext>
            </a:extLst>
          </p:cNvPr>
          <p:cNvSpPr/>
          <p:nvPr/>
        </p:nvSpPr>
        <p:spPr>
          <a:xfrm rot="16200000">
            <a:off x="7132720" y="5161978"/>
            <a:ext cx="107132" cy="175458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968DBA-76E0-88B7-BC9E-CF8FF441F50F}"/>
              </a:ext>
            </a:extLst>
          </p:cNvPr>
          <p:cNvSpPr/>
          <p:nvPr/>
        </p:nvSpPr>
        <p:spPr>
          <a:xfrm>
            <a:off x="7971999" y="3824836"/>
            <a:ext cx="108001" cy="21812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6E7BC8-BB55-F8AA-5D38-836448FCC13B}"/>
              </a:ext>
            </a:extLst>
          </p:cNvPr>
          <p:cNvSpPr/>
          <p:nvPr/>
        </p:nvSpPr>
        <p:spPr>
          <a:xfrm>
            <a:off x="7880039" y="3824836"/>
            <a:ext cx="108000" cy="171939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B90594-630C-3CFA-29CB-D774B80664CC}"/>
              </a:ext>
            </a:extLst>
          </p:cNvPr>
          <p:cNvGrpSpPr/>
          <p:nvPr/>
        </p:nvGrpSpPr>
        <p:grpSpPr>
          <a:xfrm rot="16200000">
            <a:off x="8789622" y="3708550"/>
            <a:ext cx="2319536" cy="2556000"/>
            <a:chOff x="9892417" y="1868496"/>
            <a:chExt cx="2319536" cy="2556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2B806C6-92AE-72CF-FC9E-E9227CFEC301}"/>
                </a:ext>
              </a:extLst>
            </p:cNvPr>
            <p:cNvSpPr/>
            <p:nvPr/>
          </p:nvSpPr>
          <p:spPr>
            <a:xfrm>
              <a:off x="9943953" y="1868496"/>
              <a:ext cx="2268000" cy="2556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B1C8ED-4BC7-EE97-9126-53DE649B5D1F}"/>
                </a:ext>
              </a:extLst>
            </p:cNvPr>
            <p:cNvSpPr/>
            <p:nvPr/>
          </p:nvSpPr>
          <p:spPr>
            <a:xfrm>
              <a:off x="9892417" y="2867026"/>
              <a:ext cx="796270" cy="549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7B1333C-669D-719D-4087-4810F2780324}"/>
                </a:ext>
              </a:extLst>
            </p:cNvPr>
            <p:cNvSpPr/>
            <p:nvPr/>
          </p:nvSpPr>
          <p:spPr>
            <a:xfrm>
              <a:off x="11127378" y="2813008"/>
              <a:ext cx="540000" cy="54000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00CF863-2624-84C5-D8BA-12567FBC5E22}"/>
                </a:ext>
              </a:extLst>
            </p:cNvPr>
            <p:cNvSpPr/>
            <p:nvPr/>
          </p:nvSpPr>
          <p:spPr>
            <a:xfrm>
              <a:off x="10679836" y="3891381"/>
              <a:ext cx="452068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E8333E0-8266-2FF3-9BD0-B201A0896622}"/>
                </a:ext>
              </a:extLst>
            </p:cNvPr>
            <p:cNvSpPr/>
            <p:nvPr/>
          </p:nvSpPr>
          <p:spPr>
            <a:xfrm>
              <a:off x="11551722" y="3884442"/>
              <a:ext cx="452068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AF45592-64EB-D826-5800-6161A9D3E751}"/>
                </a:ext>
              </a:extLst>
            </p:cNvPr>
            <p:cNvSpPr/>
            <p:nvPr/>
          </p:nvSpPr>
          <p:spPr>
            <a:xfrm>
              <a:off x="10656104" y="2136483"/>
              <a:ext cx="452068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42A2328-1E18-7138-E677-7BE20F948DD0}"/>
                </a:ext>
              </a:extLst>
            </p:cNvPr>
            <p:cNvSpPr/>
            <p:nvPr/>
          </p:nvSpPr>
          <p:spPr>
            <a:xfrm>
              <a:off x="11551722" y="2177201"/>
              <a:ext cx="452068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F14E0A-9660-A757-6FD4-1FAFD44FF9B0}"/>
                </a:ext>
              </a:extLst>
            </p:cNvPr>
            <p:cNvSpPr txBox="1"/>
            <p:nvPr/>
          </p:nvSpPr>
          <p:spPr>
            <a:xfrm>
              <a:off x="9945899" y="2668492"/>
              <a:ext cx="145552" cy="760508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SE" b="1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6991FF8-29C6-39E4-CC3E-C6535DA52938}"/>
                </a:ext>
              </a:extLst>
            </p:cNvPr>
            <p:cNvCxnSpPr>
              <a:cxnSpLocks/>
            </p:cNvCxnSpPr>
            <p:nvPr/>
          </p:nvCxnSpPr>
          <p:spPr>
            <a:xfrm>
              <a:off x="10091451" y="3429000"/>
              <a:ext cx="0" cy="66079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0E8398-562F-8313-3FA2-7372D2057F3B}"/>
                </a:ext>
              </a:extLst>
            </p:cNvPr>
            <p:cNvCxnSpPr>
              <a:cxnSpLocks/>
            </p:cNvCxnSpPr>
            <p:nvPr/>
          </p:nvCxnSpPr>
          <p:spPr>
            <a:xfrm>
              <a:off x="10100632" y="2196760"/>
              <a:ext cx="0" cy="66079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BF1BE45-D0B1-1264-857B-C5D24F6548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3953" y="2174372"/>
              <a:ext cx="183006" cy="2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08B31C2-8D9C-6CF1-A1B6-27475B38CB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5095" y="4080813"/>
              <a:ext cx="183006" cy="28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67D7E23-82AB-C486-39D2-4B4805520715}"/>
              </a:ext>
            </a:extLst>
          </p:cNvPr>
          <p:cNvSpPr/>
          <p:nvPr/>
        </p:nvSpPr>
        <p:spPr>
          <a:xfrm>
            <a:off x="6089740" y="1462420"/>
            <a:ext cx="108000" cy="2592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18DC64D-E0B3-1F86-7175-5C8FDE3B16B8}"/>
              </a:ext>
            </a:extLst>
          </p:cNvPr>
          <p:cNvCxnSpPr/>
          <p:nvPr/>
        </p:nvCxnSpPr>
        <p:spPr>
          <a:xfrm>
            <a:off x="5883007" y="1462420"/>
            <a:ext cx="0" cy="322313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00D0E1A-EE7A-F9E8-13F7-D9AD94652411}"/>
              </a:ext>
            </a:extLst>
          </p:cNvPr>
          <p:cNvCxnSpPr/>
          <p:nvPr/>
        </p:nvCxnSpPr>
        <p:spPr>
          <a:xfrm>
            <a:off x="5883007" y="3712632"/>
            <a:ext cx="0" cy="322313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6E1CAFB-8426-0E55-824D-D1FE7B74B904}"/>
              </a:ext>
            </a:extLst>
          </p:cNvPr>
          <p:cNvCxnSpPr>
            <a:cxnSpLocks/>
          </p:cNvCxnSpPr>
          <p:nvPr/>
        </p:nvCxnSpPr>
        <p:spPr>
          <a:xfrm flipH="1">
            <a:off x="5927407" y="4034945"/>
            <a:ext cx="162333" cy="0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B6E8BF6-9E0B-65D8-208D-3691001E9F12}"/>
              </a:ext>
            </a:extLst>
          </p:cNvPr>
          <p:cNvCxnSpPr>
            <a:cxnSpLocks/>
            <a:stCxn id="37" idx="0"/>
          </p:cNvCxnSpPr>
          <p:nvPr/>
        </p:nvCxnSpPr>
        <p:spPr>
          <a:xfrm flipH="1">
            <a:off x="5844582" y="1462420"/>
            <a:ext cx="299158" cy="25225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449C8C4-A250-60B2-17C7-D80DEB69DF81}"/>
              </a:ext>
            </a:extLst>
          </p:cNvPr>
          <p:cNvCxnSpPr>
            <a:cxnSpLocks/>
          </p:cNvCxnSpPr>
          <p:nvPr/>
        </p:nvCxnSpPr>
        <p:spPr>
          <a:xfrm>
            <a:off x="8671390" y="3558448"/>
            <a:ext cx="2556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1A85773-1F2C-EABD-3A7E-7A1E26481B41}"/>
              </a:ext>
            </a:extLst>
          </p:cNvPr>
          <p:cNvSpPr txBox="1"/>
          <p:nvPr/>
        </p:nvSpPr>
        <p:spPr>
          <a:xfrm>
            <a:off x="9590675" y="308722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</a:t>
            </a:r>
            <a:endParaRPr lang="en-SE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6988739-E047-EBAC-6939-E8C3E014BD9D}"/>
              </a:ext>
            </a:extLst>
          </p:cNvPr>
          <p:cNvCxnSpPr>
            <a:cxnSpLocks/>
          </p:cNvCxnSpPr>
          <p:nvPr/>
        </p:nvCxnSpPr>
        <p:spPr>
          <a:xfrm>
            <a:off x="11431115" y="3826781"/>
            <a:ext cx="0" cy="2266055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3A85679E-0574-E50A-8443-58A059E7E3E9}"/>
              </a:ext>
            </a:extLst>
          </p:cNvPr>
          <p:cNvSpPr txBox="1"/>
          <p:nvPr/>
        </p:nvSpPr>
        <p:spPr>
          <a:xfrm rot="5400000">
            <a:off x="11549998" y="4869625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21</a:t>
            </a:r>
            <a:endParaRPr lang="en-SE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1117839-6B6A-D7C4-A989-5AA5219E9345}"/>
              </a:ext>
            </a:extLst>
          </p:cNvPr>
          <p:cNvSpPr txBox="1"/>
          <p:nvPr/>
        </p:nvSpPr>
        <p:spPr>
          <a:xfrm>
            <a:off x="7849467" y="341687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en-SE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C069A5E-16BC-CA18-9CC7-AF6730A92663}"/>
              </a:ext>
            </a:extLst>
          </p:cNvPr>
          <p:cNvSpPr txBox="1"/>
          <p:nvPr/>
        </p:nvSpPr>
        <p:spPr>
          <a:xfrm>
            <a:off x="5981165" y="593810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SE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A3D9B0-699A-BD5D-0D8F-37D4C37A5E60}"/>
              </a:ext>
            </a:extLst>
          </p:cNvPr>
          <p:cNvSpPr txBox="1"/>
          <p:nvPr/>
        </p:nvSpPr>
        <p:spPr>
          <a:xfrm>
            <a:off x="7854764" y="554422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en-SE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5850C3-9CBA-95DA-6DC4-AF8CCE7F71BB}"/>
              </a:ext>
            </a:extLst>
          </p:cNvPr>
          <p:cNvSpPr txBox="1"/>
          <p:nvPr/>
        </p:nvSpPr>
        <p:spPr>
          <a:xfrm>
            <a:off x="8142997" y="559051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en-SE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F848E8F-DF8F-53C4-B781-9517EE550762}"/>
              </a:ext>
            </a:extLst>
          </p:cNvPr>
          <p:cNvCxnSpPr>
            <a:cxnSpLocks/>
          </p:cNvCxnSpPr>
          <p:nvPr/>
        </p:nvCxnSpPr>
        <p:spPr>
          <a:xfrm>
            <a:off x="8164523" y="5533454"/>
            <a:ext cx="0" cy="452249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8555EEFC-6AA8-2F38-B56C-C8F0831BBB40}"/>
              </a:ext>
            </a:extLst>
          </p:cNvPr>
          <p:cNvCxnSpPr>
            <a:cxnSpLocks/>
          </p:cNvCxnSpPr>
          <p:nvPr/>
        </p:nvCxnSpPr>
        <p:spPr>
          <a:xfrm>
            <a:off x="6289263" y="6202780"/>
            <a:ext cx="1824573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18AB9DF-59FB-9BA1-4BC0-BF09605ED7E5}"/>
              </a:ext>
            </a:extLst>
          </p:cNvPr>
          <p:cNvSpPr txBox="1"/>
          <p:nvPr/>
        </p:nvSpPr>
        <p:spPr>
          <a:xfrm>
            <a:off x="6985785" y="6214762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</a:t>
            </a:r>
            <a:endParaRPr lang="en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594BD3-766A-941D-33BB-1CDB6153068F}"/>
              </a:ext>
            </a:extLst>
          </p:cNvPr>
          <p:cNvSpPr/>
          <p:nvPr/>
        </p:nvSpPr>
        <p:spPr>
          <a:xfrm>
            <a:off x="5633158" y="5547486"/>
            <a:ext cx="2319283" cy="432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B7FC28-2841-A342-4CD5-3A39B603E0F7}"/>
              </a:ext>
            </a:extLst>
          </p:cNvPr>
          <p:cNvSpPr/>
          <p:nvPr/>
        </p:nvSpPr>
        <p:spPr>
          <a:xfrm>
            <a:off x="5244030" y="5209454"/>
            <a:ext cx="2585218" cy="3347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1244E1-7035-CE3B-0D8E-9BECC3EED185}"/>
              </a:ext>
            </a:extLst>
          </p:cNvPr>
          <p:cNvSpPr/>
          <p:nvPr/>
        </p:nvSpPr>
        <p:spPr>
          <a:xfrm>
            <a:off x="6963805" y="3813634"/>
            <a:ext cx="904084" cy="14059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F1141C-079C-562F-CF4A-530FCB615A18}"/>
              </a:ext>
            </a:extLst>
          </p:cNvPr>
          <p:cNvSpPr txBox="1"/>
          <p:nvPr/>
        </p:nvSpPr>
        <p:spPr>
          <a:xfrm>
            <a:off x="6312810" y="557491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MCM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411900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F1983706-9C94-CA59-3C35-21845544B951}"/>
              </a:ext>
            </a:extLst>
          </p:cNvPr>
          <p:cNvSpPr/>
          <p:nvPr/>
        </p:nvSpPr>
        <p:spPr>
          <a:xfrm>
            <a:off x="4577050" y="5855664"/>
            <a:ext cx="1151997" cy="864000"/>
          </a:xfrm>
          <a:prstGeom prst="rect">
            <a:avLst/>
          </a:prstGeom>
          <a:solidFill>
            <a:srgbClr val="FFC000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0816F3-748B-9FF7-530C-CB57E346BD96}"/>
              </a:ext>
            </a:extLst>
          </p:cNvPr>
          <p:cNvCxnSpPr/>
          <p:nvPr/>
        </p:nvCxnSpPr>
        <p:spPr>
          <a:xfrm>
            <a:off x="4594033" y="1013919"/>
            <a:ext cx="43200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6E75AF0-186E-DF22-3115-A046CE214701}"/>
              </a:ext>
            </a:extLst>
          </p:cNvPr>
          <p:cNvSpPr/>
          <p:nvPr/>
        </p:nvSpPr>
        <p:spPr>
          <a:xfrm>
            <a:off x="4594033" y="945778"/>
            <a:ext cx="1152000" cy="57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7F2BB6-7E6B-FDFA-E4F6-FEC3D0D4C264}"/>
              </a:ext>
            </a:extLst>
          </p:cNvPr>
          <p:cNvCxnSpPr/>
          <p:nvPr/>
        </p:nvCxnSpPr>
        <p:spPr>
          <a:xfrm>
            <a:off x="5314033" y="1013919"/>
            <a:ext cx="43200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D1BF4A-4600-41FD-AC4D-BF4884F03827}"/>
              </a:ext>
            </a:extLst>
          </p:cNvPr>
          <p:cNvCxnSpPr/>
          <p:nvPr/>
        </p:nvCxnSpPr>
        <p:spPr>
          <a:xfrm>
            <a:off x="4594033" y="921079"/>
            <a:ext cx="43200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A44628-E329-BBEB-DB87-FC7F3D05F743}"/>
              </a:ext>
            </a:extLst>
          </p:cNvPr>
          <p:cNvCxnSpPr/>
          <p:nvPr/>
        </p:nvCxnSpPr>
        <p:spPr>
          <a:xfrm>
            <a:off x="5314033" y="921079"/>
            <a:ext cx="432000" cy="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BED6B8B-65D2-7F3C-2BD0-B0AE46B969B6}"/>
              </a:ext>
            </a:extLst>
          </p:cNvPr>
          <p:cNvSpPr/>
          <p:nvPr/>
        </p:nvSpPr>
        <p:spPr>
          <a:xfrm>
            <a:off x="4648038" y="1625999"/>
            <a:ext cx="180000" cy="756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509293-1DFF-4419-F0E0-727EAE41EBAF}"/>
              </a:ext>
            </a:extLst>
          </p:cNvPr>
          <p:cNvGrpSpPr/>
          <p:nvPr/>
        </p:nvGrpSpPr>
        <p:grpSpPr>
          <a:xfrm>
            <a:off x="5314033" y="868313"/>
            <a:ext cx="444839" cy="756000"/>
            <a:chOff x="3375064" y="450000"/>
            <a:chExt cx="444839" cy="756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34FCD0E-6F5A-E93F-AF58-28CA861456B2}"/>
                </a:ext>
              </a:extLst>
            </p:cNvPr>
            <p:cNvCxnSpPr>
              <a:cxnSpLocks/>
            </p:cNvCxnSpPr>
            <p:nvPr/>
          </p:nvCxnSpPr>
          <p:spPr>
            <a:xfrm>
              <a:off x="3375064" y="470079"/>
              <a:ext cx="432000" cy="0"/>
            </a:xfrm>
            <a:prstGeom prst="line">
              <a:avLst/>
            </a:prstGeom>
            <a:ln w="3175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2CBF510-82EF-B72D-F38F-18820588B7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441903" y="828000"/>
              <a:ext cx="756000" cy="0"/>
            </a:xfrm>
            <a:prstGeom prst="line">
              <a:avLst/>
            </a:prstGeom>
            <a:ln w="31750">
              <a:solidFill>
                <a:srgbClr val="92D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7D1E01-C6BF-791D-79BB-B5AB28B88F12}"/>
              </a:ext>
            </a:extLst>
          </p:cNvPr>
          <p:cNvCxnSpPr>
            <a:cxnSpLocks/>
          </p:cNvCxnSpPr>
          <p:nvPr/>
        </p:nvCxnSpPr>
        <p:spPr>
          <a:xfrm flipH="1">
            <a:off x="4589889" y="888392"/>
            <a:ext cx="765380" cy="0"/>
          </a:xfrm>
          <a:prstGeom prst="line">
            <a:avLst/>
          </a:prstGeom>
          <a:ln w="3175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C7C34C-0723-3214-F981-AFF5723D000C}"/>
              </a:ext>
            </a:extLst>
          </p:cNvPr>
          <p:cNvCxnSpPr>
            <a:cxnSpLocks/>
          </p:cNvCxnSpPr>
          <p:nvPr/>
        </p:nvCxnSpPr>
        <p:spPr>
          <a:xfrm>
            <a:off x="4577050" y="868313"/>
            <a:ext cx="0" cy="756000"/>
          </a:xfrm>
          <a:prstGeom prst="line">
            <a:avLst/>
          </a:prstGeom>
          <a:ln w="3175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B58479C5-9E29-4BC7-26F1-B94557C9E5DA}"/>
              </a:ext>
            </a:extLst>
          </p:cNvPr>
          <p:cNvSpPr/>
          <p:nvPr/>
        </p:nvSpPr>
        <p:spPr>
          <a:xfrm>
            <a:off x="4589889" y="1036143"/>
            <a:ext cx="115200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1B4563-B7AC-17BA-B075-A06EE5CE4E24}"/>
              </a:ext>
            </a:extLst>
          </p:cNvPr>
          <p:cNvSpPr/>
          <p:nvPr/>
        </p:nvSpPr>
        <p:spPr>
          <a:xfrm>
            <a:off x="4589889" y="1144143"/>
            <a:ext cx="1152000" cy="4801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B69F8C3-1E5B-3796-7D19-370F0A0C3DD1}"/>
              </a:ext>
            </a:extLst>
          </p:cNvPr>
          <p:cNvSpPr/>
          <p:nvPr/>
        </p:nvSpPr>
        <p:spPr>
          <a:xfrm>
            <a:off x="4761856" y="1109031"/>
            <a:ext cx="808065" cy="46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C2111C-E3ED-3079-803A-7B3EA6373CD5}"/>
              </a:ext>
            </a:extLst>
          </p:cNvPr>
          <p:cNvSpPr/>
          <p:nvPr/>
        </p:nvSpPr>
        <p:spPr>
          <a:xfrm>
            <a:off x="5507884" y="1618609"/>
            <a:ext cx="180000" cy="756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4753FD-4E5C-5F23-B4DD-0CEC957FF445}"/>
              </a:ext>
            </a:extLst>
          </p:cNvPr>
          <p:cNvSpPr/>
          <p:nvPr/>
        </p:nvSpPr>
        <p:spPr>
          <a:xfrm>
            <a:off x="4789961" y="1128983"/>
            <a:ext cx="756000" cy="839904"/>
          </a:xfrm>
          <a:prstGeom prst="rect">
            <a:avLst/>
          </a:prstGeom>
          <a:pattFill prst="ltVert">
            <a:fgClr>
              <a:srgbClr val="C0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15CF76-DA14-2072-D5A3-5FA4B0FDC26D}"/>
              </a:ext>
            </a:extLst>
          </p:cNvPr>
          <p:cNvSpPr/>
          <p:nvPr/>
        </p:nvSpPr>
        <p:spPr>
          <a:xfrm>
            <a:off x="4594033" y="1949658"/>
            <a:ext cx="1152000" cy="360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D0FE62B-3D3D-C43A-3C78-4C3E490A113B}"/>
              </a:ext>
            </a:extLst>
          </p:cNvPr>
          <p:cNvSpPr/>
          <p:nvPr/>
        </p:nvSpPr>
        <p:spPr>
          <a:xfrm>
            <a:off x="6674385" y="1949658"/>
            <a:ext cx="57600" cy="3600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en-SE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012218-5259-A90E-57DC-C90E8751AE73}"/>
              </a:ext>
            </a:extLst>
          </p:cNvPr>
          <p:cNvSpPr/>
          <p:nvPr/>
        </p:nvSpPr>
        <p:spPr>
          <a:xfrm>
            <a:off x="6162477" y="1036143"/>
            <a:ext cx="1131850" cy="599070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80E9B65-45BC-1A40-7903-95DB5F17C0BD}"/>
              </a:ext>
            </a:extLst>
          </p:cNvPr>
          <p:cNvSpPr/>
          <p:nvPr/>
        </p:nvSpPr>
        <p:spPr>
          <a:xfrm>
            <a:off x="6799590" y="1635213"/>
            <a:ext cx="180000" cy="21644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6A6D980-1A1E-02CC-3A15-236B780FE72D}"/>
              </a:ext>
            </a:extLst>
          </p:cNvPr>
          <p:cNvSpPr/>
          <p:nvPr/>
        </p:nvSpPr>
        <p:spPr>
          <a:xfrm>
            <a:off x="6731985" y="2428088"/>
            <a:ext cx="67605" cy="72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C5EEBC7-15DB-8E88-E697-928158A66D07}"/>
              </a:ext>
            </a:extLst>
          </p:cNvPr>
          <p:cNvSpPr/>
          <p:nvPr/>
        </p:nvSpPr>
        <p:spPr>
          <a:xfrm>
            <a:off x="7191195" y="1288263"/>
            <a:ext cx="103132" cy="42814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en-SE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FE79986-74E5-4060-ADF4-82FF3DBAC9FE}"/>
              </a:ext>
            </a:extLst>
          </p:cNvPr>
          <p:cNvGrpSpPr/>
          <p:nvPr/>
        </p:nvGrpSpPr>
        <p:grpSpPr>
          <a:xfrm>
            <a:off x="6142327" y="921079"/>
            <a:ext cx="1152000" cy="100334"/>
            <a:chOff x="4203358" y="502766"/>
            <a:chExt cx="1152000" cy="10033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876A30F-B0A5-4A45-5715-5B1B44BE4601}"/>
                </a:ext>
              </a:extLst>
            </p:cNvPr>
            <p:cNvCxnSpPr/>
            <p:nvPr/>
          </p:nvCxnSpPr>
          <p:spPr>
            <a:xfrm>
              <a:off x="4764216" y="502766"/>
              <a:ext cx="324000" cy="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6A81F79-3F6B-3F55-B7DC-6E5E91B70842}"/>
                </a:ext>
              </a:extLst>
            </p:cNvPr>
            <p:cNvSpPr/>
            <p:nvPr/>
          </p:nvSpPr>
          <p:spPr>
            <a:xfrm>
              <a:off x="4203358" y="524943"/>
              <a:ext cx="1152000" cy="576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AA6F6CF-9188-7CE0-7EE4-3C96325F2D8F}"/>
                </a:ext>
              </a:extLst>
            </p:cNvPr>
            <p:cNvCxnSpPr/>
            <p:nvPr/>
          </p:nvCxnSpPr>
          <p:spPr>
            <a:xfrm>
              <a:off x="4411416" y="502766"/>
              <a:ext cx="324000" cy="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C42A5B6-44B9-4C26-03DD-354C0DFF0EE7}"/>
                </a:ext>
              </a:extLst>
            </p:cNvPr>
            <p:cNvCxnSpPr/>
            <p:nvPr/>
          </p:nvCxnSpPr>
          <p:spPr>
            <a:xfrm>
              <a:off x="4226227" y="603100"/>
              <a:ext cx="324000" cy="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967F1B3-AFD2-8AAE-E7D9-E24AD1351C56}"/>
                </a:ext>
              </a:extLst>
            </p:cNvPr>
            <p:cNvCxnSpPr/>
            <p:nvPr/>
          </p:nvCxnSpPr>
          <p:spPr>
            <a:xfrm>
              <a:off x="5031358" y="595606"/>
              <a:ext cx="324000" cy="0"/>
            </a:xfrm>
            <a:prstGeom prst="lin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E26F0D72-88A1-CD1B-EC50-635B1D28EBDB}"/>
              </a:ext>
            </a:extLst>
          </p:cNvPr>
          <p:cNvSpPr/>
          <p:nvPr/>
        </p:nvSpPr>
        <p:spPr>
          <a:xfrm>
            <a:off x="6979589" y="2428088"/>
            <a:ext cx="72000" cy="72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CFDFABF-DF1E-45E2-9FEB-CAE45CD73354}"/>
              </a:ext>
            </a:extLst>
          </p:cNvPr>
          <p:cNvSpPr/>
          <p:nvPr/>
        </p:nvSpPr>
        <p:spPr>
          <a:xfrm rot="5400000">
            <a:off x="5099050" y="6109265"/>
            <a:ext cx="108000" cy="115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en-SE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571160-F93B-6612-169B-A06C812D1DDF}"/>
              </a:ext>
            </a:extLst>
          </p:cNvPr>
          <p:cNvSpPr/>
          <p:nvPr/>
        </p:nvSpPr>
        <p:spPr>
          <a:xfrm rot="5400000">
            <a:off x="5118832" y="5610348"/>
            <a:ext cx="57600" cy="1152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en-SE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20E5D7-B16A-22C9-1F66-94ED4CE60F11}"/>
              </a:ext>
            </a:extLst>
          </p:cNvPr>
          <p:cNvSpPr/>
          <p:nvPr/>
        </p:nvSpPr>
        <p:spPr>
          <a:xfrm>
            <a:off x="4641549" y="6249269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2764EF3-4C35-1C01-7F78-0C0FB4920B0F}"/>
              </a:ext>
            </a:extLst>
          </p:cNvPr>
          <p:cNvSpPr/>
          <p:nvPr/>
        </p:nvSpPr>
        <p:spPr>
          <a:xfrm>
            <a:off x="4897929" y="6215147"/>
            <a:ext cx="695325" cy="258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0A83BC5-13CC-54A2-D5B8-5B587DA5B780}"/>
              </a:ext>
            </a:extLst>
          </p:cNvPr>
          <p:cNvSpPr/>
          <p:nvPr/>
        </p:nvSpPr>
        <p:spPr>
          <a:xfrm>
            <a:off x="5501395" y="6254590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001306-FAF8-75AC-73BF-0EF640BA4CFC}"/>
              </a:ext>
            </a:extLst>
          </p:cNvPr>
          <p:cNvSpPr txBox="1"/>
          <p:nvPr/>
        </p:nvSpPr>
        <p:spPr>
          <a:xfrm>
            <a:off x="4306756" y="6149654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</a:t>
            </a:r>
            <a:endParaRPr lang="en-SE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AAD5DA-78F8-FC5A-C025-04C022D02EBC}"/>
              </a:ext>
            </a:extLst>
          </p:cNvPr>
          <p:cNvSpPr txBox="1"/>
          <p:nvPr/>
        </p:nvSpPr>
        <p:spPr>
          <a:xfrm>
            <a:off x="5669102" y="6136719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ut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27522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7586</TotalTime>
  <Words>16</Words>
  <Application>Microsoft Office PowerPoint</Application>
  <PresentationFormat>Widescreen</PresentationFormat>
  <Paragraphs>16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 Oskarsson</dc:creator>
  <cp:lastModifiedBy>Anders Oskarsson</cp:lastModifiedBy>
  <cp:revision>24</cp:revision>
  <dcterms:created xsi:type="dcterms:W3CDTF">2024-10-11T12:50:02Z</dcterms:created>
  <dcterms:modified xsi:type="dcterms:W3CDTF">2024-11-26T15:08:02Z</dcterms:modified>
</cp:coreProperties>
</file>