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9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66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4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1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30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7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1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45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6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D61D0-894E-42BA-9D97-F538CD448885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45213-4F13-46CE-9FF1-5DEE326428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8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054" y="194506"/>
            <a:ext cx="6384897" cy="620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6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98" y="798645"/>
            <a:ext cx="4983530" cy="51616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751" y="798645"/>
            <a:ext cx="4937488" cy="502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4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9506" y="405516"/>
            <a:ext cx="3332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TLU </a:t>
            </a:r>
            <a:r>
              <a:rPr lang="en-SE" sz="2400" dirty="0"/>
              <a:t>–</a:t>
            </a:r>
            <a:r>
              <a:rPr lang="sv-SE" sz="2400" dirty="0"/>
              <a:t> SRU-TLU; 3 options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88111" y="1081377"/>
            <a:ext cx="98061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  <a:p>
            <a:r>
              <a:rPr lang="sv-SE" dirty="0"/>
              <a:t>Snabba signaler (40MHz). Alla från TLU till SRU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clk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Trigger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eventnummer </a:t>
            </a:r>
          </a:p>
          <a:p>
            <a:r>
              <a:rPr lang="sv-SE" dirty="0"/>
              <a:t>Långsamma signaler (väsentligen DC nivå)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Busy SRU till TLU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Spill ON/OFF från SRU-TLU eller från NIM elektronik till SRU </a:t>
            </a:r>
          </a:p>
          <a:p>
            <a:endParaRPr lang="sv-SE" dirty="0"/>
          </a:p>
          <a:p>
            <a:r>
              <a:rPr lang="sv-SE" dirty="0"/>
              <a:t>Problemet är att i SRU versionen vi har har vi två LVDS output och 2 input. Detta gäller både LVDS coax </a:t>
            </a:r>
          </a:p>
          <a:p>
            <a:r>
              <a:rPr lang="sv-SE" dirty="0"/>
              <a:t>porten och DTC portarna. Vi har även 4 st NIM in och 4 st NIM ut till SRUn.</a:t>
            </a:r>
          </a:p>
          <a:p>
            <a:endParaRPr lang="sv-SE" dirty="0"/>
          </a:p>
          <a:p>
            <a:r>
              <a:rPr lang="sv-SE" dirty="0"/>
              <a:t>HW i SRU kan modifieras från input till output och vv. LVDS coax.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1814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7251" y="873077"/>
            <a:ext cx="8203095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b="1" dirty="0"/>
              <a:t>De snabba signalerna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b="1" dirty="0"/>
              <a:t>Option 1</a:t>
            </a:r>
            <a:r>
              <a:rPr lang="sv-SE" dirty="0"/>
              <a:t>. Modifiera SRU till att ha 3 LVDS coax input. </a:t>
            </a:r>
          </a:p>
          <a:p>
            <a:r>
              <a:rPr lang="sv-SE" dirty="0"/>
              <a:t>Nackdelen är att om vi lånar en SRU måste vi in och löda i en lånad apparat.</a:t>
            </a:r>
          </a:p>
          <a:p>
            <a:endParaRPr lang="sv-SE" dirty="0"/>
          </a:p>
          <a:p>
            <a:r>
              <a:rPr lang="sv-SE" b="1" dirty="0"/>
              <a:t>Option 2</a:t>
            </a:r>
            <a:r>
              <a:rPr lang="sv-SE" dirty="0"/>
              <a:t>. sänd en snabb  signal via NIM input, förslagsvis trigger. Behövs LVDS </a:t>
            </a:r>
            <a:r>
              <a:rPr lang="en-SE" dirty="0"/>
              <a:t>–</a:t>
            </a:r>
            <a:r>
              <a:rPr lang="sv-SE" dirty="0"/>
              <a:t> NIM omvandling på vårt HDMI-LVDS coax anpassningskort. Innebär plus och minus  spänning till det kortet. NIM-signalen lite osäker tidsmässigt pga många omvandlingar. </a:t>
            </a:r>
          </a:p>
          <a:p>
            <a:r>
              <a:rPr lang="sv-SE" dirty="0"/>
              <a:t>Ett kort till med LV i systemet är osnyggt.</a:t>
            </a:r>
          </a:p>
          <a:p>
            <a:endParaRPr lang="sv-SE" dirty="0"/>
          </a:p>
          <a:p>
            <a:r>
              <a:rPr lang="sv-SE" b="1" dirty="0"/>
              <a:t>Option 3.</a:t>
            </a:r>
            <a:r>
              <a:rPr lang="sv-SE" dirty="0"/>
              <a:t> Offra en av 40 DTC portar för de snabba signalerna. Då har vi både in och utgångar över. Måste förstås funka för Jonas.</a:t>
            </a:r>
          </a:p>
          <a:p>
            <a:endParaRPr lang="sv-SE" dirty="0"/>
          </a:p>
          <a:p>
            <a:r>
              <a:rPr lang="sv-SE" sz="2000" b="1" dirty="0"/>
              <a:t>De långsamma signalerna</a:t>
            </a:r>
          </a:p>
          <a:p>
            <a:r>
              <a:rPr lang="sv-SE" dirty="0"/>
              <a:t>Veto kan dras i LVDS coax oavsett lösning. Lika bra att få den som NIM också.</a:t>
            </a:r>
          </a:p>
          <a:p>
            <a:r>
              <a:rPr lang="sv-SE" dirty="0"/>
              <a:t>Spill ON/OFF har vi på ett eller annat sätt som NIM signal från acceleratorn. Denna kan skickas i i TLU för att matas in i dennas shutterfunktion som kan skicka spill ON/Off via LVDS till SRU. Det går ju i option 3 och option 2 om vig gör ännu en LVDS-NIM omvandalre. En annan variant är att bypassa TLUn för denna funktion och gå direkt på NIM ingång på SRUn.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83319" y="349857"/>
            <a:ext cx="2300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/>
              <a:t>Valmöjligheter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657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0464" y="1120566"/>
            <a:ext cx="9725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Om vi inte har har någon TLU måste vi bygga ett eget kort som ersätter TLUn. Då kan vi föstås hantera </a:t>
            </a:r>
          </a:p>
          <a:p>
            <a:r>
              <a:rPr lang="sv-SE" dirty="0"/>
              <a:t>signalerna hur vi vill för att passa TLU designen. (vi kommer att exkludera trigger nummer).</a:t>
            </a:r>
          </a:p>
          <a:p>
            <a:r>
              <a:rPr lang="sv-SE" dirty="0"/>
              <a:t>Så TLUn kan få styra.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54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361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andosk</dc:creator>
  <cp:lastModifiedBy>Jonas Nilsson</cp:lastModifiedBy>
  <cp:revision>11</cp:revision>
  <dcterms:created xsi:type="dcterms:W3CDTF">2021-11-30T07:48:47Z</dcterms:created>
  <dcterms:modified xsi:type="dcterms:W3CDTF">2022-01-26T13:13:04Z</dcterms:modified>
</cp:coreProperties>
</file>