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196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6054840" y="4058640"/>
            <a:ext cx="2620440" cy="209088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406880" y="4058640"/>
            <a:ext cx="2620440" cy="2090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196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0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sv-SE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sv-SE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sv-SE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sv-SE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sv-SE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sv-SE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sv-SE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sv-SE"/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sv-SE"/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sv-SE"/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83E35832-3905-491A-8E7A-03E82D8B7247}" type="slidenum">
              <a:rPr lang="sv-SE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www.lu.se/" TargetMode="External"/><Relationship Id="rId2" Type="http://schemas.openxmlformats.org/officeDocument/2006/relationships/hyperlink" Target="http://www.hypexr.org/linux_scp_help.php" TargetMode="External"/><Relationship Id="rId3" Type="http://schemas.openxmlformats.org/officeDocument/2006/relationships/hyperlink" Target="https://filezilla-project.org/" TargetMode="External"/><Relationship Id="rId4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562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sv-SE" sz="3000">
                <a:latin typeface="Arial"/>
              </a:rPr>
              <a:t>IT services access for Geant4 course participants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360" y="887040"/>
            <a:ext cx="9071640" cy="3465360"/>
          </a:xfrm>
          <a:prstGeom prst="rect">
            <a:avLst/>
          </a:prstGeom>
        </p:spPr>
        <p:txBody>
          <a:bodyPr anchor="ctr" bIns="32400" lIns="32400" rIns="32400" tIns="32400" wrap="none"/>
          <a:p>
            <a:pPr>
              <a:lnSpc>
                <a:spcPct val="100000"/>
              </a:lnSpc>
            </a:pPr>
            <a:r>
              <a:rPr lang="sv-SE" sz="2200">
                <a:latin typeface="Arial"/>
              </a:rPr>
              <a:t>1) Two wireless networks available: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"/>
            </a:pPr>
            <a:r>
              <a:rPr b="1" lang="sv-SE" sz="2200">
                <a:latin typeface="Arial"/>
              </a:rPr>
              <a:t>eduroam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sv-SE" sz="2200">
                <a:latin typeface="Arial"/>
              </a:rPr>
              <a:t>Just login with your Eduroam credentials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"/>
            </a:pPr>
            <a:r>
              <a:rPr b="1" lang="sv-SE" sz="2200">
                <a:latin typeface="Arial"/>
              </a:rPr>
              <a:t>LU weblogon (key: lu2014-1)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sv-SE" sz="2200">
                <a:latin typeface="Arial"/>
              </a:rPr>
              <a:t>Insert wireless key: </a:t>
            </a:r>
            <a:r>
              <a:rPr b="1" lang="sv-SE" sz="2200">
                <a:latin typeface="Arial"/>
              </a:rPr>
              <a:t>lu2014-1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sv-SE" sz="2200">
                <a:latin typeface="Arial"/>
              </a:rPr>
              <a:t>Access </a:t>
            </a:r>
            <a:r>
              <a:rPr lang="sv-SE" sz="2200">
                <a:latin typeface="Arial"/>
                <a:hlinkClick r:id="rId1"/>
              </a:rPr>
              <a:t>http://www.lu.se</a:t>
            </a:r>
            <a:r>
              <a:rPr lang="sv-SE" sz="2200">
                <a:latin typeface="Arial"/>
              </a:rPr>
              <a:t> with your browser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sv-SE" sz="2200">
                <a:latin typeface="Arial"/>
              </a:rPr>
              <a:t>Insert WiFi username/password you received on the browser page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"/>
            </a:pPr>
            <a:r>
              <a:rPr b="1" lang="sv-SE" sz="2200">
                <a:latin typeface="Arial"/>
              </a:rPr>
              <a:t>Note:</a:t>
            </a:r>
            <a:r>
              <a:rPr lang="sv-SE" sz="2200">
                <a:latin typeface="Arial"/>
              </a:rPr>
              <a:t> case matters!</a:t>
            </a:r>
            <a:endParaRPr/>
          </a:p>
        </p:txBody>
      </p:sp>
      <p:sp>
        <p:nvSpPr>
          <p:cNvPr id="41" name="TextShape 3"/>
          <p:cNvSpPr txBox="1"/>
          <p:nvPr/>
        </p:nvSpPr>
        <p:spPr>
          <a:xfrm>
            <a:off x="504000" y="4539600"/>
            <a:ext cx="9071640" cy="1720800"/>
          </a:xfrm>
          <a:prstGeom prst="rect">
            <a:avLst/>
          </a:prstGeom>
        </p:spPr>
        <p:txBody>
          <a:bodyPr anchor="ctr" bIns="32400" lIns="32400" rIns="32400" tIns="32400" wrap="none"/>
          <a:p>
            <a:pPr>
              <a:lnSpc>
                <a:spcPct val="100000"/>
              </a:lnSpc>
            </a:pPr>
            <a:r>
              <a:rPr lang="sv-SE" sz="2200">
                <a:latin typeface="Arial"/>
              </a:rPr>
              <a:t>2) Accessing Iridium cluster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sv-SE" sz="2200">
                <a:latin typeface="Arial"/>
              </a:rPr>
              <a:t>Hostname:</a:t>
            </a:r>
            <a:r>
              <a:rPr b="1" lang="sv-SE" sz="2200">
                <a:latin typeface="Arial"/>
              </a:rPr>
              <a:t> pptest-iridium.lunarc.lu.se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sv-SE" sz="2200">
                <a:latin typeface="Arial"/>
              </a:rPr>
              <a:t>Use username/password as in the paper you received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b="1" lang="sv-SE" sz="2200">
                <a:latin typeface="Arial"/>
              </a:rPr>
              <a:t>Note:</a:t>
            </a:r>
            <a:r>
              <a:rPr lang="sv-SE" sz="2200">
                <a:latin typeface="Arial"/>
              </a:rPr>
              <a:t> case matters!</a:t>
            </a:r>
            <a:endParaRPr/>
          </a:p>
        </p:txBody>
      </p:sp>
      <p:sp>
        <p:nvSpPr>
          <p:cNvPr id="42" name="TextShape 4"/>
          <p:cNvSpPr txBox="1"/>
          <p:nvPr/>
        </p:nvSpPr>
        <p:spPr>
          <a:xfrm>
            <a:off x="504000" y="6432480"/>
            <a:ext cx="9071640" cy="792000"/>
          </a:xfrm>
          <a:prstGeom prst="rect">
            <a:avLst/>
          </a:prstGeom>
        </p:spPr>
        <p:txBody>
          <a:bodyPr anchor="ctr" bIns="36000" lIns="36000" rIns="36000" tIns="36000" wrap="none"/>
          <a:p>
            <a:pPr algn="ctr">
              <a:lnSpc>
                <a:spcPct val="100000"/>
              </a:lnSpc>
            </a:pPr>
            <a:r>
              <a:rPr b="1" lang="sv-SE" sz="2200">
                <a:latin typeface="Arial"/>
              </a:rPr>
              <a:t>Warning:</a:t>
            </a:r>
            <a:r>
              <a:rPr lang="sv-SE" sz="2200">
                <a:latin typeface="Arial"/>
              </a:rPr>
              <a:t> accounts will be </a:t>
            </a:r>
            <a:r>
              <a:rPr b="1" lang="sv-SE" sz="2200">
                <a:latin typeface="Arial"/>
              </a:rPr>
              <a:t>deleted</a:t>
            </a:r>
            <a:r>
              <a:rPr lang="sv-SE" sz="2200">
                <a:latin typeface="Arial"/>
              </a:rPr>
              <a:t> </a:t>
            </a:r>
            <a:r>
              <a:rPr i="1" lang="sv-SE" sz="2200">
                <a:latin typeface="Arial"/>
              </a:rPr>
              <a:t>one week</a:t>
            </a:r>
            <a:r>
              <a:rPr lang="sv-SE" sz="2200">
                <a:latin typeface="Arial"/>
              </a:rPr>
              <a:t> after the course. </a:t>
            </a:r>
            <a:r>
              <a:rPr lang="sv-SE" sz="2200">
                <a:latin typeface="Arial"/>
              </a:rPr>
              <a:t>
</a:t>
            </a:r>
            <a:r>
              <a:rPr lang="sv-SE" sz="2200">
                <a:latin typeface="Arial"/>
              </a:rPr>
              <a:t>Copy your work on your laptop! (use e.g. </a:t>
            </a:r>
            <a:r>
              <a:rPr lang="sv-SE" sz="2200">
                <a:latin typeface="Arial"/>
                <a:hlinkClick r:id="rId2"/>
              </a:rPr>
              <a:t>scp</a:t>
            </a:r>
            <a:r>
              <a:rPr lang="sv-SE" sz="2200">
                <a:latin typeface="Arial"/>
              </a:rPr>
              <a:t> of </a:t>
            </a:r>
            <a:r>
              <a:rPr lang="sv-SE" sz="2200">
                <a:latin typeface="Arial"/>
                <a:hlinkClick r:id="rId3"/>
              </a:rPr>
              <a:t>Filezilla</a:t>
            </a:r>
            <a:r>
              <a:rPr lang="sv-SE" sz="2200">
                <a:latin typeface="Arial"/>
              </a:rPr>
              <a:t>)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